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61DEBD-44FE-411E-B310-D1F3160706F7}" v="4" dt="2023-10-15T03:54:30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D661DEBD-44FE-411E-B310-D1F3160706F7}"/>
    <pc:docChg chg="delSld modSld sldOrd">
      <pc:chgData name="Charles Seager" userId="b6090891032109d0" providerId="LiveId" clId="{D661DEBD-44FE-411E-B310-D1F3160706F7}" dt="2023-10-15T03:54:37.383" v="12" actId="47"/>
      <pc:docMkLst>
        <pc:docMk/>
      </pc:docMkLst>
      <pc:sldChg chg="addSp">
        <pc:chgData name="Charles Seager" userId="b6090891032109d0" providerId="LiveId" clId="{D661DEBD-44FE-411E-B310-D1F3160706F7}" dt="2023-10-15T03:52:35.647" v="0"/>
        <pc:sldMkLst>
          <pc:docMk/>
          <pc:sldMk cId="4280060736" sldId="272"/>
        </pc:sldMkLst>
        <pc:picChg chg="add">
          <ac:chgData name="Charles Seager" userId="b6090891032109d0" providerId="LiveId" clId="{D661DEBD-44FE-411E-B310-D1F3160706F7}" dt="2023-10-15T03:52:35.647" v="0"/>
          <ac:picMkLst>
            <pc:docMk/>
            <pc:sldMk cId="4280060736" sldId="272"/>
            <ac:picMk id="1026" creationId="{2F3FF90D-34FF-D137-53F3-E035B91F08F3}"/>
          </ac:picMkLst>
        </pc:picChg>
      </pc:sldChg>
      <pc:sldChg chg="addSp modSp mod ord">
        <pc:chgData name="Charles Seager" userId="b6090891032109d0" providerId="LiveId" clId="{D661DEBD-44FE-411E-B310-D1F3160706F7}" dt="2023-10-15T03:54:30.681" v="9" actId="14100"/>
        <pc:sldMkLst>
          <pc:docMk/>
          <pc:sldMk cId="2544052475" sldId="273"/>
        </pc:sldMkLst>
        <pc:picChg chg="add mod">
          <ac:chgData name="Charles Seager" userId="b6090891032109d0" providerId="LiveId" clId="{D661DEBD-44FE-411E-B310-D1F3160706F7}" dt="2023-10-15T03:54:01.816" v="6" actId="1076"/>
          <ac:picMkLst>
            <pc:docMk/>
            <pc:sldMk cId="2544052475" sldId="273"/>
            <ac:picMk id="3" creationId="{9C459C14-A506-8F63-08EF-373D03912CBB}"/>
          </ac:picMkLst>
        </pc:picChg>
        <pc:picChg chg="add mod">
          <ac:chgData name="Charles Seager" userId="b6090891032109d0" providerId="LiveId" clId="{D661DEBD-44FE-411E-B310-D1F3160706F7}" dt="2023-10-15T03:54:30.681" v="9" actId="14100"/>
          <ac:picMkLst>
            <pc:docMk/>
            <pc:sldMk cId="2544052475" sldId="273"/>
            <ac:picMk id="2050" creationId="{79CE28A3-736E-AE7C-02FA-E23ABAA51749}"/>
          </ac:picMkLst>
        </pc:picChg>
      </pc:sldChg>
      <pc:sldChg chg="del">
        <pc:chgData name="Charles Seager" userId="b6090891032109d0" providerId="LiveId" clId="{D661DEBD-44FE-411E-B310-D1F3160706F7}" dt="2023-10-15T03:54:37.383" v="12" actId="47"/>
        <pc:sldMkLst>
          <pc:docMk/>
          <pc:sldMk cId="3203451515" sldId="274"/>
        </pc:sldMkLst>
      </pc:sldChg>
      <pc:sldChg chg="del">
        <pc:chgData name="Charles Seager" userId="b6090891032109d0" providerId="LiveId" clId="{D661DEBD-44FE-411E-B310-D1F3160706F7}" dt="2023-10-15T03:54:37.109" v="11" actId="47"/>
        <pc:sldMkLst>
          <pc:docMk/>
          <pc:sldMk cId="719396082" sldId="275"/>
        </pc:sldMkLst>
      </pc:sldChg>
      <pc:sldChg chg="del">
        <pc:chgData name="Charles Seager" userId="b6090891032109d0" providerId="LiveId" clId="{D661DEBD-44FE-411E-B310-D1F3160706F7}" dt="2023-10-15T03:54:36.810" v="10" actId="47"/>
        <pc:sldMkLst>
          <pc:docMk/>
          <pc:sldMk cId="203172105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CDA0-1F54-7E3C-DFE0-FFB1D150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FC49B-5CF0-B512-E876-F8D50041B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7FBB1-92CB-C31D-0E15-A129485C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0657F-D1B0-56FE-4780-46BCB655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4420F-260D-1C4F-6BAB-EA9AD7DF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43E9-FADF-A087-4C20-1A186374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23C79-3799-F035-5742-5AB74B811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DFD8-3DB5-4C5E-8DFB-FCDD374C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04DA-3E4A-6ED1-3642-BA44D562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99F63-72F4-8D63-122E-BABED025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F4FC6-2F3E-6A5A-714B-BD1BAD82C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674AE-FBA5-DC01-F1BD-734340956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D6237-1D9F-A7F6-632B-A5F04F3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6FA26-8830-5D84-B857-04723EDA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43772-907A-5F0F-B666-84193BF7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CE8E-BE9E-3D2C-5C95-9640E51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DCC8-DCE8-1427-64C9-A3D3CFE32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C960A-97E0-08D6-A89E-59956607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4FDC-A762-9612-1996-EDF0FE82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7A604-D249-2CD3-2396-78E2A015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CEF8-C0FF-A5C5-C3DA-29BE03B3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01B45-B1EE-5556-EEB5-F9F47F662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0AD0-9A78-20C4-3A72-A8C9C5C9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653B8-C926-2CB8-034C-BCED4B20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3D29A-5300-EB65-26B7-A9F67689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8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EB09-364E-D9EB-793D-4574CADF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FDB30-765D-B6FF-30B7-7F8A7CBDB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A34E1-AB09-06DE-0EDA-0347F2AEA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5149C-6AE8-55F2-C3A0-98323D09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AAEA0-710D-1F3A-1F2A-2EE295C2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26C4-4CD8-F9F2-1645-6BAB4F3C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5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CC3E-7C6E-F759-EBD0-B03CD0FD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12ACA-5408-8546-67AD-C23765E57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2839A-80BD-02A3-1F6A-701F27F6E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9A67D-EE74-7F31-0268-3F911E64E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44E10-9D36-546E-D70B-CD21C8532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FA2A1-EC61-C321-69E8-D14338A0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B9E89-A909-C3C3-9B3D-4182F1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C6419-8C7E-22BB-EB0A-3CF19029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3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91F9-068C-2303-FEB7-9219E460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13971-97C9-4719-70DF-148A0234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9C624-0708-E3AD-545E-9DE4118A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921A-C84B-D0E1-0DD9-45691DA4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1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4189FA-7F87-6D20-13E1-F0F83D83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818B65-621D-4A7C-DC21-A3E06C61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61EC-B5AC-F844-A77E-3F522DED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2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5627-58C3-6C46-B9DF-AB8AE570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6FB5-0E4E-E1D3-AC31-81FE03F97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F946B-870C-AC37-4663-5BD3D607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3D81-1FF3-1C12-3E05-6ACEECA4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EFA97-1408-5F9A-1E79-47103679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8AE03-6A5F-5833-728D-06E7EF78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D6A2-4BE3-E16D-3AEA-11BC0AC68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C554B-9C6E-45FF-897C-D96BE9F91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3ECC5-2B01-2DAA-CCE8-65E322142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591B4-3B6F-8B6B-C7F8-CE04E990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3C7C2-5210-752F-83DB-D1CCD611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CCB32-C77D-96DC-8E71-2342AF95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B6955-3BA3-C74C-8C37-08BAF664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2E097-0C65-8405-CBCD-B6D155479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8A70C-9436-2840-6D52-16F7DC0FF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8EB61-6DEA-40BF-B84B-34267051346F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8E234-255A-269A-0BA9-8DDC02485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0F217-4DD7-6C04-F752-D9FBD1D27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CCB56-DA9A-4AFB-AA28-493C8A9F3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8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1084-F080-F690-8F41-F5A69FBDD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 geo </a:t>
            </a:r>
            <a:r>
              <a:rPr lang="en-US" dirty="0" err="1"/>
              <a:t>ch</a:t>
            </a:r>
            <a:r>
              <a:rPr lang="en-US" dirty="0"/>
              <a:t> 4 The intrinsic geometry of surfaces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368-CCC2-A1F3-2FA2-28170B5FD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6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9C14-A506-8F63-08EF-373D0391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860" y="381000"/>
            <a:ext cx="4552950" cy="6096000"/>
          </a:xfrm>
          <a:prstGeom prst="rect">
            <a:avLst/>
          </a:prstGeom>
        </p:spPr>
      </p:pic>
      <p:pic>
        <p:nvPicPr>
          <p:cNvPr id="2050" name="Picture 2" descr="Lloyd Asplund | Code Geass Wiki | Fandom">
            <a:extLst>
              <a:ext uri="{FF2B5EF4-FFF2-40B4-BE49-F238E27FC236}">
                <a16:creationId xmlns:a16="http://schemas.microsoft.com/office/drawing/2014/main" id="{79CE28A3-736E-AE7C-02FA-E23ABAA5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1" y="214312"/>
            <a:ext cx="7066903" cy="39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5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E28DD-F6DF-8861-EB2C-5B083A2A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06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38A27-770E-959C-BB37-E5CF9616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7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5C671-284A-7850-D2FE-6A9F3A8D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6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363C5-8230-7341-5A3A-93022E32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4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98F9-88D4-D2C2-420A-FA73D6DA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3C074-6148-D599-0D37-CFCCF34A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88FB9-0DBB-629D-728F-D35748AA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0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2F3FF90D-34FF-D137-53F3-E035B91F0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6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99D7D-6B50-E243-1A66-79F6F7EF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3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39E49-D902-3049-02B2-462462C7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0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0A68B-540F-9115-C3D3-6A9A7340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F988E-E87B-940A-7F52-63637DA2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2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56970-E135-E54D-A564-72A51290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C9476-8079-8144-09F6-62E2987E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2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22D5D-917C-09E0-9AC4-E6797CE6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EC89E-9642-9624-2DD3-15308CBCC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0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Diff geo ch 4 The intrinsic geometry of surfaces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 geo ch 4 The intrinsic geometry of surfaces</dc:title>
  <dc:creator>Charles Seager</dc:creator>
  <cp:lastModifiedBy>Charles Seager</cp:lastModifiedBy>
  <cp:revision>1</cp:revision>
  <dcterms:created xsi:type="dcterms:W3CDTF">2023-10-01T00:36:28Z</dcterms:created>
  <dcterms:modified xsi:type="dcterms:W3CDTF">2023-10-15T03:54:41Z</dcterms:modified>
</cp:coreProperties>
</file>